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56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053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56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185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409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73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50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76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85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088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41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82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607D-C1E0-2640-9D5A-4CF81695FCAC}" type="datetimeFigureOut">
              <a:rPr lang="de-DE" smtClean="0"/>
              <a:t>08.01.16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8B3F-85FE-8C48-946D-739AF24709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99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creen Shot 2015-12-27 at 14.35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9" t="-135" r="410" b="-1360"/>
          <a:stretch/>
        </p:blipFill>
        <p:spPr>
          <a:xfrm>
            <a:off x="121501" y="154927"/>
            <a:ext cx="4185937" cy="2650588"/>
          </a:xfrm>
          <a:prstGeom prst="rect">
            <a:avLst/>
          </a:prstGeom>
        </p:spPr>
      </p:pic>
      <p:pic>
        <p:nvPicPr>
          <p:cNvPr id="6" name="Bild 5" descr="img1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22737" r="13785" b="22439"/>
          <a:stretch/>
        </p:blipFill>
        <p:spPr>
          <a:xfrm>
            <a:off x="4598713" y="176046"/>
            <a:ext cx="4357852" cy="261151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244766" y="203712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742698" y="1664291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5681" y="54922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Parallelogramm 35"/>
          <p:cNvSpPr/>
          <p:nvPr/>
        </p:nvSpPr>
        <p:spPr>
          <a:xfrm rot="21020210" flipH="1">
            <a:off x="1048803" y="1404577"/>
            <a:ext cx="1557701" cy="430615"/>
          </a:xfrm>
          <a:prstGeom prst="parallelogram">
            <a:avLst>
              <a:gd name="adj" fmla="val 49530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feld 36"/>
          <p:cNvSpPr txBox="1"/>
          <p:nvPr/>
        </p:nvSpPr>
        <p:spPr>
          <a:xfrm>
            <a:off x="4892482" y="216895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7788552" y="2043864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2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5567118" y="1453869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6015820" y="1937773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6761457" y="1111992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5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7415184" y="1055108"/>
            <a:ext cx="288000" cy="287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6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cxnSp>
        <p:nvCxnSpPr>
          <p:cNvPr id="44" name="Gerade Verbindung mit Pfeil 43"/>
          <p:cNvCxnSpPr/>
          <p:nvPr/>
        </p:nvCxnSpPr>
        <p:spPr>
          <a:xfrm flipV="1">
            <a:off x="1485376" y="1516421"/>
            <a:ext cx="1165730" cy="20002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 flipV="1">
            <a:off x="1078522" y="1124810"/>
            <a:ext cx="432002" cy="59163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134490" y="1428511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298745" y="1571922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1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1611855" y="1538498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2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1468532" y="138614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9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2007833" y="1287019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972165" y="1278825"/>
            <a:ext cx="45634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...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1177647" y="1436279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 smtClean="0">
                <a:solidFill>
                  <a:schemeClr val="tx1"/>
                </a:solidFill>
              </a:rPr>
              <a:t>8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51" name="Gerade Verbindung mit Pfeil 50"/>
          <p:cNvCxnSpPr/>
          <p:nvPr/>
        </p:nvCxnSpPr>
        <p:spPr>
          <a:xfrm flipV="1">
            <a:off x="5290620" y="2428525"/>
            <a:ext cx="2879505" cy="9662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H="1" flipV="1">
            <a:off x="5134434" y="1594879"/>
            <a:ext cx="181334" cy="9302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1894511" y="1487373"/>
            <a:ext cx="288000" cy="28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3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1775611" y="1379435"/>
            <a:ext cx="28800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de-DE" sz="1400" b="1" dirty="0" smtClean="0">
                <a:solidFill>
                  <a:schemeClr val="tx1"/>
                </a:solidFill>
              </a:rPr>
              <a:t>10 </a:t>
            </a:r>
            <a:r>
              <a:rPr lang="de-DE" b="1" baseline="30000" dirty="0" smtClean="0">
                <a:solidFill>
                  <a:schemeClr val="tx1"/>
                </a:solidFill>
              </a:rPr>
              <a:t>x</a:t>
            </a:r>
            <a:endParaRPr lang="de-DE" b="1" baseline="30000" dirty="0">
              <a:solidFill>
                <a:schemeClr val="tx1"/>
              </a:solidFill>
            </a:endParaRPr>
          </a:p>
        </p:txBody>
      </p:sp>
      <p:cxnSp>
        <p:nvCxnSpPr>
          <p:cNvPr id="61" name="Gerade Verbindung 60"/>
          <p:cNvCxnSpPr/>
          <p:nvPr/>
        </p:nvCxnSpPr>
        <p:spPr>
          <a:xfrm>
            <a:off x="5260975" y="2325120"/>
            <a:ext cx="26035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5521325" y="2325120"/>
            <a:ext cx="38309" cy="185304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2651106" y="1448136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743681" y="1057727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276125" y="2381150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 smtClean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780847" y="1444845"/>
            <a:ext cx="288000" cy="28799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y</a:t>
            </a:r>
            <a:endParaRPr lang="de-DE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" y="1158798"/>
            <a:ext cx="9118722" cy="455936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362028" y="3887922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143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967060" y="3636150"/>
            <a:ext cx="535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 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745135" y="3887922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141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560985" y="4005061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025337" y="4011468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988507" y="3266818"/>
            <a:ext cx="134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139 141 145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856299" y="2131791"/>
            <a:ext cx="93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139 141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88507" y="3995584"/>
            <a:ext cx="5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155829" y="3842839"/>
            <a:ext cx="535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139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141</a:t>
            </a:r>
            <a:br>
              <a:rPr lang="de-DE" dirty="0" smtClean="0">
                <a:solidFill>
                  <a:schemeClr val="accent1"/>
                </a:solidFill>
              </a:rPr>
            </a:br>
            <a:r>
              <a:rPr lang="de-DE" dirty="0" smtClean="0">
                <a:solidFill>
                  <a:schemeClr val="accent1"/>
                </a:solidFill>
              </a:rPr>
              <a:t>145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0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test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48374" r="71128" b="36489"/>
          <a:stretch/>
        </p:blipFill>
        <p:spPr>
          <a:xfrm>
            <a:off x="1112344" y="350659"/>
            <a:ext cx="3708240" cy="2160000"/>
          </a:xfrm>
          <a:prstGeom prst="rect">
            <a:avLst/>
          </a:prstGeom>
        </p:spPr>
      </p:pic>
      <p:pic>
        <p:nvPicPr>
          <p:cNvPr id="8" name="Bild 7" descr="test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48320" r="70758" b="36214"/>
          <a:stretch/>
        </p:blipFill>
        <p:spPr>
          <a:xfrm>
            <a:off x="4944573" y="350659"/>
            <a:ext cx="3629340" cy="2160000"/>
          </a:xfrm>
          <a:prstGeom prst="rect">
            <a:avLst/>
          </a:prstGeom>
        </p:spPr>
      </p:pic>
      <p:pic>
        <p:nvPicPr>
          <p:cNvPr id="9" name="Bild 8" descr="test5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48783" r="71267" b="36738"/>
          <a:stretch/>
        </p:blipFill>
        <p:spPr>
          <a:xfrm>
            <a:off x="1112344" y="2606254"/>
            <a:ext cx="3708240" cy="2085797"/>
          </a:xfrm>
          <a:prstGeom prst="rect">
            <a:avLst/>
          </a:prstGeom>
        </p:spPr>
      </p:pic>
      <p:pic>
        <p:nvPicPr>
          <p:cNvPr id="10" name="Bild 9" descr="test1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t="48044" r="70572" b="36636"/>
          <a:stretch/>
        </p:blipFill>
        <p:spPr>
          <a:xfrm>
            <a:off x="4944573" y="2606254"/>
            <a:ext cx="3629340" cy="208579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118419" y="350662"/>
            <a:ext cx="701334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 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37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944573" y="351143"/>
            <a:ext cx="7592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74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12344" y="2606254"/>
            <a:ext cx="825867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50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455 kB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944573" y="2606254"/>
            <a:ext cx="876261" cy="646331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 = 100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533 kB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9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mit Pfeil 4"/>
          <p:cNvCxnSpPr/>
          <p:nvPr/>
        </p:nvCxnSpPr>
        <p:spPr>
          <a:xfrm>
            <a:off x="2836204" y="4151050"/>
            <a:ext cx="4120724" cy="947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 flipV="1">
            <a:off x="2836204" y="483342"/>
            <a:ext cx="0" cy="366770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 flipH="1" flipV="1">
            <a:off x="5933293" y="1450025"/>
            <a:ext cx="0" cy="1345774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 flipV="1">
            <a:off x="3754080" y="721044"/>
            <a:ext cx="0" cy="1345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>
            <a:cxnSpLocks noChangeAspect="1"/>
          </p:cNvCxnSpPr>
          <p:nvPr/>
        </p:nvCxnSpPr>
        <p:spPr>
          <a:xfrm flipV="1">
            <a:off x="4564457" y="1321527"/>
            <a:ext cx="832571" cy="103037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 flipV="1">
            <a:off x="3561280" y="2427712"/>
            <a:ext cx="936831" cy="118618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>
            <a:cxnSpLocks noChangeAspect="1"/>
          </p:cNvCxnSpPr>
          <p:nvPr/>
        </p:nvCxnSpPr>
        <p:spPr>
          <a:xfrm flipV="1">
            <a:off x="5434942" y="610527"/>
            <a:ext cx="498351" cy="63099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>
            <a:cxnSpLocks/>
          </p:cNvCxnSpPr>
          <p:nvPr/>
        </p:nvCxnSpPr>
        <p:spPr>
          <a:xfrm flipV="1">
            <a:off x="5933293" y="478077"/>
            <a:ext cx="0" cy="93432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 noChangeAspect="1"/>
          </p:cNvCxnSpPr>
          <p:nvPr/>
        </p:nvCxnSpPr>
        <p:spPr>
          <a:xfrm flipV="1">
            <a:off x="3754831" y="2122148"/>
            <a:ext cx="0" cy="1280196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Bogen 24"/>
          <p:cNvSpPr/>
          <p:nvPr/>
        </p:nvSpPr>
        <p:spPr>
          <a:xfrm>
            <a:off x="5490075" y="189547"/>
            <a:ext cx="898167" cy="881389"/>
          </a:xfrm>
          <a:prstGeom prst="arc">
            <a:avLst>
              <a:gd name="adj1" fmla="val 5469310"/>
              <a:gd name="adj2" fmla="val 781283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6" name="Gerade Verbindung 25"/>
          <p:cNvCxnSpPr/>
          <p:nvPr/>
        </p:nvCxnSpPr>
        <p:spPr>
          <a:xfrm>
            <a:off x="5537465" y="2112670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64457" y="1800683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3337794" y="1393931"/>
            <a:ext cx="83257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Bogen 30"/>
          <p:cNvSpPr/>
          <p:nvPr/>
        </p:nvSpPr>
        <p:spPr>
          <a:xfrm>
            <a:off x="5680387" y="1869318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Bogen 31"/>
          <p:cNvSpPr/>
          <p:nvPr/>
        </p:nvSpPr>
        <p:spPr>
          <a:xfrm>
            <a:off x="4783958" y="1554273"/>
            <a:ext cx="491359" cy="492819"/>
          </a:xfrm>
          <a:prstGeom prst="arc">
            <a:avLst>
              <a:gd name="adj1" fmla="val 18383705"/>
              <a:gd name="adj2" fmla="val 7744"/>
            </a:avLst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ogen 32"/>
          <p:cNvSpPr/>
          <p:nvPr/>
        </p:nvSpPr>
        <p:spPr>
          <a:xfrm>
            <a:off x="3295518" y="2909523"/>
            <a:ext cx="898167" cy="881389"/>
          </a:xfrm>
          <a:prstGeom prst="arc">
            <a:avLst>
              <a:gd name="adj1" fmla="val 16216533"/>
              <a:gd name="adj2" fmla="val 18573958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Bogen 33"/>
          <p:cNvSpPr/>
          <p:nvPr/>
        </p:nvSpPr>
        <p:spPr>
          <a:xfrm>
            <a:off x="3508400" y="1128567"/>
            <a:ext cx="491359" cy="492819"/>
          </a:xfrm>
          <a:prstGeom prst="arc">
            <a:avLst>
              <a:gd name="adj1" fmla="val 16451602"/>
              <a:gd name="adj2" fmla="val 77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Textfeld 35"/>
          <p:cNvSpPr txBox="1"/>
          <p:nvPr/>
        </p:nvSpPr>
        <p:spPr>
          <a:xfrm>
            <a:off x="3867067" y="825574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7F7F7F"/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>
                <a:solidFill>
                  <a:srgbClr val="7F7F7F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054782" y="1640333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latin typeface="Cambria Math"/>
                <a:cs typeface="Cambria Math"/>
              </a:rPr>
              <a:t>1</a:t>
            </a:r>
            <a:endParaRPr lang="de-DE" baseline="-25000" dirty="0">
              <a:latin typeface="Cambria Math"/>
              <a:cs typeface="Cambria Math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5337993" y="14313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Cambria Math"/>
                <a:cs typeface="Cambria Math"/>
              </a:rPr>
              <a:t>ϑ</a:t>
            </a:r>
            <a:r>
              <a:rPr lang="de-DE" baseline="-25000" dirty="0">
                <a:latin typeface="Cambria Math"/>
                <a:cs typeface="Cambria Math"/>
              </a:rPr>
              <a:t>2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3961414" y="3148267"/>
            <a:ext cx="99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3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  <a:endParaRPr lang="de-DE" baseline="-25000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5015738" y="495352"/>
            <a:ext cx="8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 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- ϑ</a:t>
            </a:r>
            <a:r>
              <a:rPr lang="de-DE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  <a:latin typeface="Cambria Math"/>
              <a:cs typeface="Cambria Math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4930003" y="2626728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left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5511087" y="1123574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r>
              <a:rPr lang="de-DE" sz="1400" baseline="-25000" dirty="0" smtClean="0">
                <a:latin typeface="Cambria Math"/>
                <a:cs typeface="Cambria Math"/>
              </a:rPr>
              <a:t>right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43" name="Bogen 42"/>
          <p:cNvSpPr>
            <a:spLocks noChangeAspect="1"/>
          </p:cNvSpPr>
          <p:nvPr/>
        </p:nvSpPr>
        <p:spPr>
          <a:xfrm>
            <a:off x="3665552" y="-1654958"/>
            <a:ext cx="4535481" cy="4450758"/>
          </a:xfrm>
          <a:prstGeom prst="arc">
            <a:avLst>
              <a:gd name="adj1" fmla="val 5425277"/>
              <a:gd name="adj2" fmla="val 7623921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Bogen 43"/>
          <p:cNvSpPr>
            <a:spLocks noChangeAspect="1"/>
          </p:cNvSpPr>
          <p:nvPr/>
        </p:nvSpPr>
        <p:spPr>
          <a:xfrm>
            <a:off x="5063565" y="-240557"/>
            <a:ext cx="1722762" cy="1690581"/>
          </a:xfrm>
          <a:prstGeom prst="arc">
            <a:avLst>
              <a:gd name="adj1" fmla="val 5425277"/>
              <a:gd name="adj2" fmla="val 7562389"/>
            </a:avLst>
          </a:prstGeom>
          <a:ln>
            <a:solidFill>
              <a:srgbClr val="000000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Bogen 48"/>
          <p:cNvSpPr>
            <a:spLocks noChangeAspect="1"/>
          </p:cNvSpPr>
          <p:nvPr/>
        </p:nvSpPr>
        <p:spPr>
          <a:xfrm>
            <a:off x="1286552" y="710796"/>
            <a:ext cx="4917745" cy="4825881"/>
          </a:xfrm>
          <a:prstGeom prst="arc">
            <a:avLst>
              <a:gd name="adj1" fmla="val 16233150"/>
              <a:gd name="adj2" fmla="val 18724416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Bogen 49"/>
          <p:cNvSpPr>
            <a:spLocks noChangeAspect="1"/>
          </p:cNvSpPr>
          <p:nvPr/>
        </p:nvSpPr>
        <p:spPr>
          <a:xfrm>
            <a:off x="2518035" y="2083804"/>
            <a:ext cx="2473591" cy="2427384"/>
          </a:xfrm>
          <a:prstGeom prst="arc">
            <a:avLst>
              <a:gd name="adj1" fmla="val 16233150"/>
              <a:gd name="adj2" fmla="val 18574449"/>
            </a:avLst>
          </a:prstGeom>
          <a:ln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/>
          <p:cNvSpPr txBox="1"/>
          <p:nvPr/>
        </p:nvSpPr>
        <p:spPr>
          <a:xfrm>
            <a:off x="6539028" y="4151051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x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2408826" y="526130"/>
            <a:ext cx="39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  <a:latin typeface="Cambria Math"/>
                <a:cs typeface="Cambria Math"/>
              </a:rPr>
              <a:t>y</a:t>
            </a:r>
            <a:endParaRPr lang="de-DE" baseline="-25000" dirty="0">
              <a:solidFill>
                <a:schemeClr val="accent1"/>
              </a:solidFill>
              <a:latin typeface="Cambria Math"/>
              <a:cs typeface="Cambria Math"/>
            </a:endParaRPr>
          </a:p>
        </p:txBody>
      </p:sp>
      <p:sp>
        <p:nvSpPr>
          <p:cNvPr id="56" name="Textfeld 55"/>
          <p:cNvSpPr txBox="1"/>
          <p:nvPr/>
        </p:nvSpPr>
        <p:spPr>
          <a:xfrm>
            <a:off x="5922952" y="372241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12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3345670" y="3148267"/>
            <a:ext cx="462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C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23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6370036" y="2427712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latin typeface="Cambria Math"/>
                <a:cs typeface="Cambria Math"/>
              </a:rPr>
              <a:t>L</a:t>
            </a:r>
            <a:endParaRPr lang="de-DE" sz="1400" baseline="-25000" dirty="0">
              <a:latin typeface="Cambria Math"/>
              <a:cs typeface="Cambria Math"/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6520937" y="1246496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1</a:t>
            </a:r>
          </a:p>
        </p:txBody>
      </p:sp>
      <p:cxnSp>
        <p:nvCxnSpPr>
          <p:cNvPr id="63" name="Gerade Verbindung 62"/>
          <p:cNvCxnSpPr>
            <a:cxnSpLocks/>
          </p:cNvCxnSpPr>
          <p:nvPr/>
        </p:nvCxnSpPr>
        <p:spPr>
          <a:xfrm flipV="1">
            <a:off x="6520937" y="610527"/>
            <a:ext cx="0" cy="151484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3281790" y="2063843"/>
            <a:ext cx="65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R</a:t>
            </a:r>
            <a:r>
              <a:rPr lang="de-DE" sz="1400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mbria Math"/>
                <a:cs typeface="Cambria Math"/>
              </a:rPr>
              <a:t>2</a:t>
            </a:r>
          </a:p>
        </p:txBody>
      </p:sp>
      <p:cxnSp>
        <p:nvCxnSpPr>
          <p:cNvPr id="69" name="Gerade Verbindung 68"/>
          <p:cNvCxnSpPr>
            <a:cxnSpLocks/>
          </p:cNvCxnSpPr>
          <p:nvPr/>
        </p:nvCxnSpPr>
        <p:spPr>
          <a:xfrm flipV="1">
            <a:off x="3281790" y="1393931"/>
            <a:ext cx="0" cy="200841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/>
          <p:cNvCxnSpPr>
            <a:endCxn id="61" idx="1"/>
          </p:cNvCxnSpPr>
          <p:nvPr/>
        </p:nvCxnSpPr>
        <p:spPr>
          <a:xfrm>
            <a:off x="5932429" y="2362137"/>
            <a:ext cx="437607" cy="2194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Bild 1" descr="Transmi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" y="3385523"/>
            <a:ext cx="2336800" cy="2933700"/>
          </a:xfrm>
          <a:prstGeom prst="rect">
            <a:avLst/>
          </a:prstGeom>
        </p:spPr>
      </p:pic>
      <p:pic>
        <p:nvPicPr>
          <p:cNvPr id="3" name="Bild 2" descr="Recei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" y="1070936"/>
            <a:ext cx="2331408" cy="23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2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ung 6"/>
          <p:cNvGrpSpPr/>
          <p:nvPr/>
        </p:nvGrpSpPr>
        <p:grpSpPr>
          <a:xfrm>
            <a:off x="1428750" y="0"/>
            <a:ext cx="7715250" cy="6858000"/>
            <a:chOff x="1428750" y="0"/>
            <a:chExt cx="7715250" cy="6858000"/>
          </a:xfrm>
        </p:grpSpPr>
        <p:pic>
          <p:nvPicPr>
            <p:cNvPr id="2" name="Bild 1" descr="res3_all_roo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750" y="0"/>
              <a:ext cx="7715250" cy="6858000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 rot="16200000">
              <a:off x="7520719" y="1887622"/>
              <a:ext cx="73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2</a:t>
              </a:r>
              <a:endParaRPr lang="de-DE" dirty="0"/>
            </a:p>
          </p:txBody>
        </p:sp>
        <p:sp>
          <p:nvSpPr>
            <p:cNvPr id="4" name="Textfeld 3"/>
            <p:cNvSpPr txBox="1"/>
            <p:nvPr/>
          </p:nvSpPr>
          <p:spPr>
            <a:xfrm rot="16200000">
              <a:off x="2521562" y="31321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4</a:t>
              </a:r>
              <a:endParaRPr lang="de-DE" dirty="0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5099219" y="5752710"/>
              <a:ext cx="73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3</a:t>
              </a:r>
              <a:endParaRPr lang="de-DE" dirty="0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5251619" y="721035"/>
              <a:ext cx="73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wall 1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2038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93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Macintosh PowerPoint</Application>
  <PresentationFormat>Bildschirmpräsentation (4:3)</PresentationFormat>
  <Paragraphs>53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EPFL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Frederike Dümbgen</dc:creator>
  <cp:lastModifiedBy>Frederike Dümbgen</cp:lastModifiedBy>
  <cp:revision>140</cp:revision>
  <dcterms:created xsi:type="dcterms:W3CDTF">2015-12-27T13:35:08Z</dcterms:created>
  <dcterms:modified xsi:type="dcterms:W3CDTF">2016-01-09T11:48:38Z</dcterms:modified>
</cp:coreProperties>
</file>